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6588125" cy="88915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863E-2BD9-4EC6-ACDE-9082ED21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516" y="1455175"/>
            <a:ext cx="4941094" cy="3095590"/>
          </a:xfrm>
        </p:spPr>
        <p:txBody>
          <a:bodyPr anchor="b"/>
          <a:lstStyle>
            <a:lvl1pPr algn="ctr"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D7ADE-29A3-4A71-848A-82A92EDAE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516" y="4670142"/>
            <a:ext cx="4941094" cy="2146742"/>
          </a:xfrm>
        </p:spPr>
        <p:txBody>
          <a:bodyPr/>
          <a:lstStyle>
            <a:lvl1pPr marL="0" indent="0" algn="ctr">
              <a:buNone/>
              <a:defRPr sz="3112"/>
            </a:lvl1pPr>
            <a:lvl2pPr marL="592760" indent="0" algn="ctr">
              <a:buNone/>
              <a:defRPr sz="2593"/>
            </a:lvl2pPr>
            <a:lvl3pPr marL="1185520" indent="0" algn="ctr">
              <a:buNone/>
              <a:defRPr sz="2334"/>
            </a:lvl3pPr>
            <a:lvl4pPr marL="1778279" indent="0" algn="ctr">
              <a:buNone/>
              <a:defRPr sz="2074"/>
            </a:lvl4pPr>
            <a:lvl5pPr marL="2371039" indent="0" algn="ctr">
              <a:buNone/>
              <a:defRPr sz="2074"/>
            </a:lvl5pPr>
            <a:lvl6pPr marL="2963799" indent="0" algn="ctr">
              <a:buNone/>
              <a:defRPr sz="2074"/>
            </a:lvl6pPr>
            <a:lvl7pPr marL="3556559" indent="0" algn="ctr">
              <a:buNone/>
              <a:defRPr sz="2074"/>
            </a:lvl7pPr>
            <a:lvl8pPr marL="4149319" indent="0" algn="ctr">
              <a:buNone/>
              <a:defRPr sz="2074"/>
            </a:lvl8pPr>
            <a:lvl9pPr marL="4742078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8036-3BCB-405E-AB62-3FF5E8AD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81A1E-27AF-4815-9FBF-40A2A57E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07A2-78B6-423E-8A31-00219173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E6F-91AB-4F4C-A536-3C5A846A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C5706-E598-4F5F-92AB-5D7727924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B7EC-2088-41C4-ACB9-BB505A2D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5E8A-4787-4B41-9413-07CA0D87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9E12-90CB-40DB-BF44-9F4F140A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2A7AD-89FB-4AB8-B0C8-A0DCE79FA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14627" y="473395"/>
            <a:ext cx="1420564" cy="75352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A3C83-1943-4302-A944-AFA741AE5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2933" y="473395"/>
            <a:ext cx="4179342" cy="75352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EE1C-2D15-4C03-9BA8-55511DF8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406D-1063-43F1-988B-5A8671E5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A0D5-8F90-4B13-84FB-CB6FFDFD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6A89-F711-4366-A64A-294CF68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B3C6-5344-43C6-999F-8E3B74A8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F1AE-A271-4346-AFF8-E4509FBC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ADB9-AB9C-4469-8482-38096856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869F-98AA-4B99-9D97-44B55015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10B-7150-41C3-A90B-93E4AFE5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02" y="2216724"/>
            <a:ext cx="5682258" cy="3698653"/>
          </a:xfrm>
        </p:spPr>
        <p:txBody>
          <a:bodyPr anchor="b"/>
          <a:lstStyle>
            <a:lvl1pPr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2E344-141D-4C0B-93FF-76470581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502" y="5950367"/>
            <a:ext cx="5682258" cy="1945034"/>
          </a:xfrm>
        </p:spPr>
        <p:txBody>
          <a:bodyPr/>
          <a:lstStyle>
            <a:lvl1pPr marL="0" indent="0">
              <a:buNone/>
              <a:defRPr sz="3112">
                <a:solidFill>
                  <a:schemeClr val="tx1">
                    <a:tint val="75000"/>
                  </a:schemeClr>
                </a:solidFill>
              </a:defRPr>
            </a:lvl1pPr>
            <a:lvl2pPr marL="592760" indent="0">
              <a:buNone/>
              <a:defRPr sz="2593">
                <a:solidFill>
                  <a:schemeClr val="tx1">
                    <a:tint val="75000"/>
                  </a:schemeClr>
                </a:solidFill>
              </a:defRPr>
            </a:lvl2pPr>
            <a:lvl3pPr marL="1185520" indent="0">
              <a:buNone/>
              <a:defRPr sz="2334">
                <a:solidFill>
                  <a:schemeClr val="tx1">
                    <a:tint val="75000"/>
                  </a:schemeClr>
                </a:solidFill>
              </a:defRPr>
            </a:lvl3pPr>
            <a:lvl4pPr marL="177827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103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379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655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931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207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85F2C-8A6C-40D1-833E-536F13E9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F6E9-25F4-4198-B8A1-1E714510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F1BD-366D-46CA-9590-D7F0997E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8D9C-54AA-4DCD-AE8B-5DAA4DD7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E95D-534E-4D58-9AA3-0E67665B9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34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969B5-DF13-4B89-B6BC-D0C32DE15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238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4C579-501B-4254-B619-FEB1D051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FB0D-CA10-49FB-8FB2-76ED3D8E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8221B-5475-4709-AA57-C8B2B05E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54F-F255-4041-83AD-AA4E4165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473396"/>
            <a:ext cx="5682258" cy="17186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571B0-1542-487E-9CE2-842A6B51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792" y="2179675"/>
            <a:ext cx="2787085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EC75-CF81-4A9C-94C4-9C3ED8B3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792" y="3247899"/>
            <a:ext cx="2787085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7E9EE-2801-4A9B-86C0-909879479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35238" y="2179675"/>
            <a:ext cx="2800811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38F8-ABA0-4C54-9E36-FB1EB2F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5238" y="3247899"/>
            <a:ext cx="2800811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035B9-D6ED-4B7E-B51F-DF6C15D8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90F19-CA84-4604-9857-F46571D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18C7B-CDE4-4165-98D4-A44C9418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3634-4B75-4AA7-B07C-46DCF369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D3704-1CA6-4520-AAC1-E436777A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9DBB5-9D32-467C-B84E-87B8F69F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D0DFC-61D3-4398-834E-FFD0EE4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0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68FB2-8940-4ED1-B343-90443BA1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96B41-AF68-4602-9806-2AF6A6D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0FAF0-6F3A-480A-8E9A-445B7D2C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78BE-9E6D-4320-8F95-AFD28A32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0D13-E792-4CFA-9987-59EA4F5B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>
              <a:defRPr sz="4149"/>
            </a:lvl1pPr>
            <a:lvl2pPr>
              <a:defRPr sz="3630"/>
            </a:lvl2pPr>
            <a:lvl3pPr>
              <a:defRPr sz="3112"/>
            </a:lvl3pPr>
            <a:lvl4pPr>
              <a:defRPr sz="2593"/>
            </a:lvl4pPr>
            <a:lvl5pPr>
              <a:defRPr sz="2593"/>
            </a:lvl5pPr>
            <a:lvl6pPr>
              <a:defRPr sz="2593"/>
            </a:lvl6pPr>
            <a:lvl7pPr>
              <a:defRPr sz="2593"/>
            </a:lvl7pPr>
            <a:lvl8pPr>
              <a:defRPr sz="2593"/>
            </a:lvl8pPr>
            <a:lvl9pPr>
              <a:defRPr sz="25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45394-3558-4415-9B51-B830170E3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12808-B8EE-458C-B5FC-C9541EB7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8875-0ADF-449E-A3AE-86520154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19535-5310-4825-BDE4-307F895C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17C8-CBE4-4344-B68E-ED56E0C6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50F6-87DE-4273-987E-731823006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 marL="0" indent="0">
              <a:buNone/>
              <a:defRPr sz="4149"/>
            </a:lvl1pPr>
            <a:lvl2pPr marL="592760" indent="0">
              <a:buNone/>
              <a:defRPr sz="3630"/>
            </a:lvl2pPr>
            <a:lvl3pPr marL="1185520" indent="0">
              <a:buNone/>
              <a:defRPr sz="3112"/>
            </a:lvl3pPr>
            <a:lvl4pPr marL="1778279" indent="0">
              <a:buNone/>
              <a:defRPr sz="2593"/>
            </a:lvl4pPr>
            <a:lvl5pPr marL="2371039" indent="0">
              <a:buNone/>
              <a:defRPr sz="2593"/>
            </a:lvl5pPr>
            <a:lvl6pPr marL="2963799" indent="0">
              <a:buNone/>
              <a:defRPr sz="2593"/>
            </a:lvl6pPr>
            <a:lvl7pPr marL="3556559" indent="0">
              <a:buNone/>
              <a:defRPr sz="2593"/>
            </a:lvl7pPr>
            <a:lvl8pPr marL="4149319" indent="0">
              <a:buNone/>
              <a:defRPr sz="2593"/>
            </a:lvl8pPr>
            <a:lvl9pPr marL="4742078" indent="0">
              <a:buNone/>
              <a:defRPr sz="259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C1A8-4F38-482D-9317-9030B495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ED50E-A3D9-4929-B05B-4A8A573E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62BF-40B8-4325-AAD4-FFD739B6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D93A-A249-477F-8F8B-9C80BCB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4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9BCF4-A1AB-4CFF-B99D-363F70DB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34" y="473396"/>
            <a:ext cx="5682258" cy="171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C24A-F4B5-469D-BAB4-7919FFEB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934" y="2366974"/>
            <a:ext cx="5682258" cy="564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33266-8750-4477-B4C0-3215C80C8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934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693F-96CE-47B5-9199-1A11CB810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82317" y="8241185"/>
            <a:ext cx="2223492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0CFE-3756-4495-BB37-CA39A451A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52863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85520" rtl="0" eaLnBrk="1" latinLnBrk="0" hangingPunct="1">
        <a:lnSpc>
          <a:spcPct val="90000"/>
        </a:lnSpc>
        <a:spcBef>
          <a:spcPct val="0"/>
        </a:spcBef>
        <a:buNone/>
        <a:defRPr sz="5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380" indent="-296380" algn="l" defTabSz="1185520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0" kern="1200">
          <a:solidFill>
            <a:schemeClr val="tx1"/>
          </a:solidFill>
          <a:latin typeface="+mn-lt"/>
          <a:ea typeface="+mn-ea"/>
          <a:cs typeface="+mn-cs"/>
        </a:defRPr>
      </a:lvl1pPr>
      <a:lvl2pPr marL="88914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2" kern="1200">
          <a:solidFill>
            <a:schemeClr val="tx1"/>
          </a:solidFill>
          <a:latin typeface="+mn-lt"/>
          <a:ea typeface="+mn-ea"/>
          <a:cs typeface="+mn-cs"/>
        </a:defRPr>
      </a:lvl2pPr>
      <a:lvl3pPr marL="148190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3" kern="1200">
          <a:solidFill>
            <a:schemeClr val="tx1"/>
          </a:solidFill>
          <a:latin typeface="+mn-lt"/>
          <a:ea typeface="+mn-ea"/>
          <a:cs typeface="+mn-cs"/>
        </a:defRPr>
      </a:lvl3pPr>
      <a:lvl4pPr marL="207465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66741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326017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85293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44569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5038458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276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552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7827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103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379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5655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4931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2078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F3A6F0-6C65-4A0F-89E4-FD489A064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35" y="411308"/>
            <a:ext cx="3549133" cy="836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CF739E-E653-485F-9EDB-B1501752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20" y="1327425"/>
            <a:ext cx="3488901" cy="8361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EB7741-0A97-44AE-91E5-EA484BB9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19" y="2243542"/>
            <a:ext cx="3488901" cy="8361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FCAD55-E341-48F6-A049-74623CEE3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43" y="4107318"/>
            <a:ext cx="3488901" cy="8361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D48008-D051-4E1B-A5A4-8A8E5CEAB7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18" y="5060414"/>
            <a:ext cx="3488901" cy="8361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21B6CAF-1060-480C-8564-66693C63F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1" y="3179060"/>
            <a:ext cx="3549133" cy="82885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E6C167A-86BD-4BDE-9DED-E7A08F3F1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18" y="7931648"/>
            <a:ext cx="3488901" cy="8313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B59E873-C5E1-400B-9BB6-1542B5848A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05" y="6013510"/>
            <a:ext cx="3544124" cy="8349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F201F90-AB6D-4770-812C-43E1D2B6BE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19" y="6964407"/>
            <a:ext cx="3588224" cy="8488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5ED12E6-CBCA-497E-88CF-C24D3C8B9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7400" y="414757"/>
            <a:ext cx="2562990" cy="20593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E849BF-A3FF-4528-ABE3-29985196CD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8052" y="2474120"/>
            <a:ext cx="2554433" cy="2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9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3858-00F7-444A-BBEB-2C71690A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51EC-1722-4A58-AD5A-BFD9573B6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808D1-AA2C-4AB3-81EC-06E51CAB20D7}"/>
              </a:ext>
            </a:extLst>
          </p:cNvPr>
          <p:cNvSpPr txBox="1"/>
          <p:nvPr/>
        </p:nvSpPr>
        <p:spPr>
          <a:xfrm>
            <a:off x="790134" y="5461439"/>
            <a:ext cx="1542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White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92765-29CF-4D14-8B56-A364F7B662A3}"/>
              </a:ext>
            </a:extLst>
          </p:cNvPr>
          <p:cNvSpPr txBox="1"/>
          <p:nvPr/>
        </p:nvSpPr>
        <p:spPr>
          <a:xfrm>
            <a:off x="828417" y="4398893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Pink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7B7FE-498A-4F1B-9981-241498C89B4C}"/>
              </a:ext>
            </a:extLst>
          </p:cNvPr>
          <p:cNvSpPr txBox="1"/>
          <p:nvPr/>
        </p:nvSpPr>
        <p:spPr>
          <a:xfrm>
            <a:off x="43811" y="4285064"/>
            <a:ext cx="156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Brown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AF07E-C7B0-437E-9551-F7A85DAD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8" y="6523985"/>
            <a:ext cx="2655008" cy="213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44C431-D22F-405C-B2BD-5625D11D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82" y="6523985"/>
            <a:ext cx="2654426" cy="21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29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12</Words>
  <Application>Microsoft Office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 ÇAtal</dc:creator>
  <cp:lastModifiedBy>Yasir ÇAtal</cp:lastModifiedBy>
  <cp:revision>72</cp:revision>
  <dcterms:created xsi:type="dcterms:W3CDTF">2022-09-05T08:47:26Z</dcterms:created>
  <dcterms:modified xsi:type="dcterms:W3CDTF">2023-01-17T22:56:06Z</dcterms:modified>
</cp:coreProperties>
</file>